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Light" panose="00000400000000000000" pitchFamily="2" charset="-34"/>
      <p:regular r:id="rId14"/>
    </p:embeddedFont>
    <p:embeddedFont>
      <p:font typeface="Prompt Medium" panose="000006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18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941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Farm to Table Direct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Connecting farmers and consumers through a transparent digital marketplace that eliminates middlemen and builds healthier communities.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1A338-0327-BEEB-41B6-458307CE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197" y="7772336"/>
            <a:ext cx="1943371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80003"/>
            <a:ext cx="98075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Building a Healthier Future Together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59556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6093" y="2421612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690" y="2625209"/>
            <a:ext cx="333256" cy="333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6093" y="3408998"/>
            <a:ext cx="28524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Trust &amp; Transparency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26093" y="3900011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Fostering genuine relationships between food producers and consumers through open communication.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2159556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09141" y="2421612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2738" y="2625209"/>
            <a:ext cx="333256" cy="333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09141" y="34089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Healthier Society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509141" y="3900011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Promoting nutritious, chemical-free food choices that improve public health and wellness.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159556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2189" y="2421612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5786" y="2625209"/>
            <a:ext cx="333256" cy="3332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2189" y="3408998"/>
            <a:ext cx="327540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Economic Empowerment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92189" y="3900011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Creating fair market opportunities that strengthen farming communities and rural economies.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864037" y="6143315"/>
            <a:ext cx="12902327" cy="38457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864037" y="645937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Join us in revolutionizing the agricultural marketplace.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Together, we're eliminating barriers, empowering farmers, and bringing fresh organic food directly to your table—creating lasting social and economic benefits for generations to come.</a:t>
            </a:r>
            <a:endParaRPr lang="en-US" sz="1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94612A-C756-C5C8-85DA-9B37972F5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029" y="7677583"/>
            <a:ext cx="1943371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2007632"/>
            <a:ext cx="1620679" cy="464106"/>
          </a:xfrm>
          <a:prstGeom prst="roundRect">
            <a:avLst>
              <a:gd name="adj" fmla="val 17874"/>
            </a:avLst>
          </a:prstGeom>
          <a:solidFill>
            <a:srgbClr val="321A2C"/>
          </a:solidFill>
          <a:ln/>
        </p:spPr>
      </p:sp>
      <p:sp>
        <p:nvSpPr>
          <p:cNvPr id="3" name="Text 1"/>
          <p:cNvSpPr/>
          <p:nvPr/>
        </p:nvSpPr>
        <p:spPr>
          <a:xfrm>
            <a:off x="1012150" y="2081689"/>
            <a:ext cx="132445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CHALLENGE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2570440"/>
            <a:ext cx="78807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Problem with Middlemen</a:t>
            </a:r>
            <a:endParaRPr lang="en-US" sz="4300" dirty="0"/>
          </a:p>
        </p:txBody>
      </p:sp>
      <p:sp>
        <p:nvSpPr>
          <p:cNvPr id="5" name="Shape 3"/>
          <p:cNvSpPr/>
          <p:nvPr/>
        </p:nvSpPr>
        <p:spPr>
          <a:xfrm>
            <a:off x="864037" y="3626525"/>
            <a:ext cx="4136231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26093" y="3888581"/>
            <a:ext cx="28195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Unfair Farmer Pricing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26093" y="4379595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Third-party mediators control pricing, significantly reducing farmers' profits and limiting their economic growth potential.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3626525"/>
            <a:ext cx="4136231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509141" y="3888581"/>
            <a:ext cx="327850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Inflated Consumer Costs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509141" y="4379595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Intermediaries artificially increase food prices, making organic produce unaffordable for health-conscious families.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626525"/>
            <a:ext cx="4136231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92189" y="38885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Lost Market Access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9892189" y="4379595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Farmers lack direct communication channels with buyers, creating dependency on exploitative middleman systems.</a:t>
            </a:r>
            <a:endParaRPr lang="en-US" sz="1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623CC-5237-DADB-D3A3-7AC61A14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029" y="7677583"/>
            <a:ext cx="1943371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51578" y="506849"/>
            <a:ext cx="4500563" cy="51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Vision for Change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151578" y="1476137"/>
            <a:ext cx="204085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Mission Statement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151578" y="1914763"/>
            <a:ext cx="3861911" cy="1175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We're building a dedicated web-based platform that completely eliminates intermediaries, creating direct trade relationships between farmers and consumers.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151578" y="3255407"/>
            <a:ext cx="3861911" cy="88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transparent digital marketplace ensures fair pricing, promotes organic agriculture, and delivers fresh, healthy food to every table.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61" y="1499116"/>
            <a:ext cx="6016943" cy="6016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49D53-EDE2-F2F8-C50D-6EAD361CE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029" y="7677583"/>
            <a:ext cx="1943371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54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25692" y="3032760"/>
            <a:ext cx="4418528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Platform Benefits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1725692" y="3883223"/>
            <a:ext cx="198834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1725692" y="4198263"/>
            <a:ext cx="5489972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1725692" y="4343400"/>
            <a:ext cx="229635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Direct Market Access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725692" y="4738926"/>
            <a:ext cx="548997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Farmers list products, set their own prices, and communicate directly with buyers through an intuitive digital interface.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14498" y="3883223"/>
            <a:ext cx="198834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498" y="4198263"/>
            <a:ext cx="5490091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7414498" y="4343400"/>
            <a:ext cx="220920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Transparent Pricing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414498" y="4738926"/>
            <a:ext cx="5490091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 hidden fees or markup from middlemen—consumers see exactly where their money goes and farmers receive fair compensation.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725692" y="6041231"/>
            <a:ext cx="198834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725692" y="6356271"/>
            <a:ext cx="5489972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1725692" y="6501408"/>
            <a:ext cx="253924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Fresh Organic Products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725692" y="6896933"/>
            <a:ext cx="548997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Consumers access vegetables, rice, wheat, and other chemical-free agricultural produce at affordable prices.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14498" y="6041231"/>
            <a:ext cx="198834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4498" y="6356271"/>
            <a:ext cx="5490091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7414498" y="6501408"/>
            <a:ext cx="244828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Healthier Communities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414498" y="6896933"/>
            <a:ext cx="5490091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Promoting nutritious, organic food choices that support daily health and wellness for families nationwide.</a:t>
            </a:r>
            <a:endParaRPr lang="en-US" sz="15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B67D48-F87E-212F-5A61-4C4EDDFE3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029" y="7677583"/>
            <a:ext cx="1943371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3787" y="1138952"/>
            <a:ext cx="1537216" cy="415647"/>
          </a:xfrm>
          <a:prstGeom prst="roundRect">
            <a:avLst>
              <a:gd name="adj" fmla="val 17873"/>
            </a:avLst>
          </a:prstGeom>
          <a:solidFill>
            <a:srgbClr val="321A2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423" y="1258372"/>
            <a:ext cx="176808" cy="1768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1575" y="1205270"/>
            <a:ext cx="100679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FARMERS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73787" y="1642943"/>
            <a:ext cx="7596426" cy="1228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Empowering Agricultural Producers</a:t>
            </a:r>
            <a:endParaRPr lang="en-US" sz="3850" dirty="0"/>
          </a:p>
        </p:txBody>
      </p:sp>
      <p:sp>
        <p:nvSpPr>
          <p:cNvPr id="7" name="Text 3"/>
          <p:cNvSpPr/>
          <p:nvPr/>
        </p:nvSpPr>
        <p:spPr>
          <a:xfrm>
            <a:off x="773787" y="3423761"/>
            <a:ext cx="245649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Economic Benefits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73787" y="3951684"/>
            <a:ext cx="352853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Set your own competitive prices without middleman interference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73787" y="4736425"/>
            <a:ext cx="352853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Receive fair compensation that reflects true product value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73787" y="5521166"/>
            <a:ext cx="352853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Increase income and financial stability for farming families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73787" y="6305907"/>
            <a:ext cx="352853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 dependency on exploitative third-party systems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4849297" y="3423761"/>
            <a:ext cx="259413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Market Opportunities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4849297" y="3951684"/>
            <a:ext cx="352853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Gain digital presence and reach broader customer base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4849297" y="4736425"/>
            <a:ext cx="352853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 direct relationships with loyal consumers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4849297" y="5521166"/>
            <a:ext cx="352853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Showcase organic and sustainable farming practices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4849297" y="6305907"/>
            <a:ext cx="352853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real-time market demand information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2336244"/>
            <a:ext cx="2016681" cy="479346"/>
          </a:xfrm>
          <a:prstGeom prst="roundRect">
            <a:avLst>
              <a:gd name="adj" fmla="val 17306"/>
            </a:avLst>
          </a:prstGeom>
          <a:noFill/>
          <a:ln w="7620">
            <a:solidFill>
              <a:srgbClr val="A95B95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770" y="2477214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15879" y="2417921"/>
            <a:ext cx="140910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CONSUMERS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2914293"/>
            <a:ext cx="1127462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 to Fresh, Affordable Organic Food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864037" y="4217194"/>
            <a:ext cx="31174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Chemical-Free Produce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4708208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Purchase vegetables, grains, and agricultural products grown without harmful pesticides or chemicals.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267682" y="42171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Affordable Pricing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267682" y="4708208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Enjoy lower costs by eliminating middleman markups while supporting local farmers directly.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671328" y="42171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Know Your Source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9671328" y="4708208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Learn about your food's origin, farming practices, and the people who grow what you eat.</a:t>
            </a: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08DC21-0FC5-BF15-DAD6-37D610E87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7029" y="7677583"/>
            <a:ext cx="1943371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8196" y="937617"/>
            <a:ext cx="4314230" cy="455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the Platform Works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2872026" y="1966198"/>
            <a:ext cx="163830" cy="737354"/>
          </a:xfrm>
          <a:prstGeom prst="roundRect">
            <a:avLst>
              <a:gd name="adj" fmla="val 4201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708196" y="1858685"/>
            <a:ext cx="491609" cy="491609"/>
          </a:xfrm>
          <a:prstGeom prst="roundRect">
            <a:avLst>
              <a:gd name="adj" fmla="val 93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1068" y="1981676"/>
            <a:ext cx="245745" cy="2457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363635" y="1884283"/>
            <a:ext cx="182082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Farmer Registration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363635" y="2210038"/>
            <a:ext cx="855845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Farmers create profiles showcasing their farms, certifications, and available organic products with photos and descriptions.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3117771" y="3113246"/>
            <a:ext cx="163830" cy="737354"/>
          </a:xfrm>
          <a:prstGeom prst="roundRect">
            <a:avLst>
              <a:gd name="adj" fmla="val 4201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2953941" y="3005733"/>
            <a:ext cx="491609" cy="491609"/>
          </a:xfrm>
          <a:prstGeom prst="roundRect">
            <a:avLst>
              <a:gd name="adj" fmla="val 93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6813" y="3128724"/>
            <a:ext cx="245745" cy="2457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609380" y="3031331"/>
            <a:ext cx="182082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Listings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3609380" y="3357086"/>
            <a:ext cx="831270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Upload inventory including vegetables, rice, wheat, and seasonal produce with pricing, quantities, and delivery options.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3363635" y="4260294"/>
            <a:ext cx="163830" cy="737354"/>
          </a:xfrm>
          <a:prstGeom prst="roundRect">
            <a:avLst>
              <a:gd name="adj" fmla="val 4201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3199805" y="4152781"/>
            <a:ext cx="491609" cy="491609"/>
          </a:xfrm>
          <a:prstGeom prst="roundRect">
            <a:avLst>
              <a:gd name="adj" fmla="val 93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2677" y="4275773"/>
            <a:ext cx="245745" cy="24574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55244" y="4178379"/>
            <a:ext cx="182082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Consumer Discovery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3855244" y="4504134"/>
            <a:ext cx="8066842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Buyers browse offerings, filter by location and product type, and read detailed information about farming practices.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3609499" y="5407343"/>
            <a:ext cx="163830" cy="737354"/>
          </a:xfrm>
          <a:prstGeom prst="roundRect">
            <a:avLst>
              <a:gd name="adj" fmla="val 4201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3445669" y="5299829"/>
            <a:ext cx="491609" cy="491609"/>
          </a:xfrm>
          <a:prstGeom prst="roundRect">
            <a:avLst>
              <a:gd name="adj" fmla="val 93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68541" y="5422821"/>
            <a:ext cx="245745" cy="24574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101108" y="5325428"/>
            <a:ext cx="196429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Direct Communication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4101108" y="5651183"/>
            <a:ext cx="782097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Built-in messaging enables buyers and sellers to discuss orders, negotiate bulk pricing, and arrange delivery details.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3363635" y="6554391"/>
            <a:ext cx="163830" cy="737354"/>
          </a:xfrm>
          <a:prstGeom prst="roundRect">
            <a:avLst>
              <a:gd name="adj" fmla="val 4201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3199805" y="6446877"/>
            <a:ext cx="491609" cy="491609"/>
          </a:xfrm>
          <a:prstGeom prst="roundRect">
            <a:avLst>
              <a:gd name="adj" fmla="val 9300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2677" y="6569869"/>
            <a:ext cx="245745" cy="24574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3855244" y="6472476"/>
            <a:ext cx="182082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Transactions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3855244" y="6798231"/>
            <a:ext cx="8066842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Complete purchases through integrated payment systems with transparent pricing—no hidden fees or commissions.</a:t>
            </a:r>
            <a:endParaRPr lang="en-US" sz="12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8A0D6B-C00D-88D6-CB97-3621B2A3EF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7029" y="7677583"/>
            <a:ext cx="1943371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6285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Impact on Food Security &amp; Rural Economy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951559"/>
            <a:ext cx="20437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Sustainable Agriculture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3884176"/>
            <a:ext cx="2043708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Encouraging organic farming practices reduces environmental impact and promotes long-term soil health and biodiversity.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003983" y="2951559"/>
            <a:ext cx="20437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Economic Stability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003983" y="3884176"/>
            <a:ext cx="2043708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Farmers earn reliable income, strengthening rural economies and reducing urban migration from agricultural communities.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657528" y="2951559"/>
            <a:ext cx="212383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Food Security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657528" y="3541276"/>
            <a:ext cx="212383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Direct supply chains ensure consistent access to nutritious food while reducing waste and improving distribution efficiency.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10F21-4E8D-2195-6F67-991597A24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029" y="7677583"/>
            <a:ext cx="1943371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31482" y="770811"/>
            <a:ext cx="4226957" cy="492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Platform Features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2331482" y="1883688"/>
            <a:ext cx="4895017" cy="1562933"/>
          </a:xfrm>
          <a:prstGeom prst="roundRect">
            <a:avLst>
              <a:gd name="adj" fmla="val 702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2331482" y="1860828"/>
            <a:ext cx="4895017" cy="91440"/>
          </a:xfrm>
          <a:prstGeom prst="roundRect">
            <a:avLst>
              <a:gd name="adj" fmla="val 81431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4513005" y="1617821"/>
            <a:ext cx="531852" cy="531852"/>
          </a:xfrm>
          <a:prstGeom prst="roundRect">
            <a:avLst>
              <a:gd name="adj" fmla="val 171928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4672548" y="1750814"/>
            <a:ext cx="21264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531626" y="2326838"/>
            <a:ext cx="219301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User-Friendly Interface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2531626" y="2679263"/>
            <a:ext cx="4494728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Intuitive design accessible on any device, ensuring both tech-savvy and traditional farmers can participate easily.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3783" y="1883688"/>
            <a:ext cx="4895136" cy="1562933"/>
          </a:xfrm>
          <a:prstGeom prst="roundRect">
            <a:avLst>
              <a:gd name="adj" fmla="val 702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403783" y="1860828"/>
            <a:ext cx="4895136" cy="91440"/>
          </a:xfrm>
          <a:prstGeom prst="roundRect">
            <a:avLst>
              <a:gd name="adj" fmla="val 81431"/>
            </a:avLst>
          </a:prstGeom>
          <a:solidFill>
            <a:srgbClr val="A95B95"/>
          </a:solidFill>
          <a:ln/>
        </p:spPr>
      </p:sp>
      <p:sp>
        <p:nvSpPr>
          <p:cNvPr id="11" name="Shape 9"/>
          <p:cNvSpPr/>
          <p:nvPr/>
        </p:nvSpPr>
        <p:spPr>
          <a:xfrm>
            <a:off x="9585424" y="1617821"/>
            <a:ext cx="531852" cy="531852"/>
          </a:xfrm>
          <a:prstGeom prst="roundRect">
            <a:avLst>
              <a:gd name="adj" fmla="val 171928"/>
            </a:avLst>
          </a:prstGeom>
          <a:solidFill>
            <a:srgbClr val="A95B95"/>
          </a:solidFill>
          <a:ln/>
        </p:spPr>
      </p:sp>
      <p:sp>
        <p:nvSpPr>
          <p:cNvPr id="12" name="Text 10"/>
          <p:cNvSpPr/>
          <p:nvPr/>
        </p:nvSpPr>
        <p:spPr>
          <a:xfrm>
            <a:off x="9744968" y="1750814"/>
            <a:ext cx="21264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603927" y="2326838"/>
            <a:ext cx="196977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Inventory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603927" y="2679263"/>
            <a:ext cx="4494848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stock management helps farmers update availability instantly and prevents order fulfillment issues.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2331482" y="3889772"/>
            <a:ext cx="4895017" cy="1562933"/>
          </a:xfrm>
          <a:prstGeom prst="roundRect">
            <a:avLst>
              <a:gd name="adj" fmla="val 702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2331482" y="3866912"/>
            <a:ext cx="4895017" cy="91440"/>
          </a:xfrm>
          <a:prstGeom prst="roundRect">
            <a:avLst>
              <a:gd name="adj" fmla="val 81431"/>
            </a:avLst>
          </a:prstGeom>
          <a:solidFill>
            <a:srgbClr val="A95B95"/>
          </a:solidFill>
          <a:ln/>
        </p:spPr>
      </p:sp>
      <p:sp>
        <p:nvSpPr>
          <p:cNvPr id="17" name="Shape 15"/>
          <p:cNvSpPr/>
          <p:nvPr/>
        </p:nvSpPr>
        <p:spPr>
          <a:xfrm>
            <a:off x="4513005" y="3623905"/>
            <a:ext cx="531852" cy="531852"/>
          </a:xfrm>
          <a:prstGeom prst="roundRect">
            <a:avLst>
              <a:gd name="adj" fmla="val 171928"/>
            </a:avLst>
          </a:prstGeom>
          <a:solidFill>
            <a:srgbClr val="A95B95"/>
          </a:solidFill>
          <a:ln/>
        </p:spPr>
      </p:sp>
      <p:sp>
        <p:nvSpPr>
          <p:cNvPr id="18" name="Text 16"/>
          <p:cNvSpPr/>
          <p:nvPr/>
        </p:nvSpPr>
        <p:spPr>
          <a:xfrm>
            <a:off x="4672548" y="3756898"/>
            <a:ext cx="21264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2531626" y="4332923"/>
            <a:ext cx="196977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Rating &amp; Reviews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2531626" y="4685348"/>
            <a:ext cx="4494728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 trust through transparent feedback systems where consumers rate product quality and farmer reliability.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7403783" y="3889772"/>
            <a:ext cx="4895136" cy="1562933"/>
          </a:xfrm>
          <a:prstGeom prst="roundRect">
            <a:avLst>
              <a:gd name="adj" fmla="val 702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403783" y="3866912"/>
            <a:ext cx="4895136" cy="91440"/>
          </a:xfrm>
          <a:prstGeom prst="roundRect">
            <a:avLst>
              <a:gd name="adj" fmla="val 81431"/>
            </a:avLst>
          </a:prstGeom>
          <a:solidFill>
            <a:srgbClr val="A95B95"/>
          </a:solidFill>
          <a:ln/>
        </p:spPr>
      </p:sp>
      <p:sp>
        <p:nvSpPr>
          <p:cNvPr id="23" name="Shape 21"/>
          <p:cNvSpPr/>
          <p:nvPr/>
        </p:nvSpPr>
        <p:spPr>
          <a:xfrm>
            <a:off x="9585424" y="3623905"/>
            <a:ext cx="531852" cy="531852"/>
          </a:xfrm>
          <a:prstGeom prst="roundRect">
            <a:avLst>
              <a:gd name="adj" fmla="val 171928"/>
            </a:avLst>
          </a:prstGeom>
          <a:solidFill>
            <a:srgbClr val="A95B95"/>
          </a:solidFill>
          <a:ln/>
        </p:spPr>
      </p:sp>
      <p:sp>
        <p:nvSpPr>
          <p:cNvPr id="24" name="Text 22"/>
          <p:cNvSpPr/>
          <p:nvPr/>
        </p:nvSpPr>
        <p:spPr>
          <a:xfrm>
            <a:off x="9744968" y="3756898"/>
            <a:ext cx="21264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7603927" y="4332923"/>
            <a:ext cx="216158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Educational Resources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603927" y="4685348"/>
            <a:ext cx="4494848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Information hub teaching consumers about organic benefits, nutritional value, and supporting sustainable agriculture.</a:t>
            </a: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2331482" y="5895856"/>
            <a:ext cx="4895017" cy="1562933"/>
          </a:xfrm>
          <a:prstGeom prst="roundRect">
            <a:avLst>
              <a:gd name="adj" fmla="val 702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2331482" y="5872996"/>
            <a:ext cx="4895017" cy="91440"/>
          </a:xfrm>
          <a:prstGeom prst="roundRect">
            <a:avLst>
              <a:gd name="adj" fmla="val 81431"/>
            </a:avLst>
          </a:prstGeom>
          <a:solidFill>
            <a:srgbClr val="A95B95"/>
          </a:solidFill>
          <a:ln/>
        </p:spPr>
      </p:sp>
      <p:sp>
        <p:nvSpPr>
          <p:cNvPr id="29" name="Shape 27"/>
          <p:cNvSpPr/>
          <p:nvPr/>
        </p:nvSpPr>
        <p:spPr>
          <a:xfrm>
            <a:off x="4513005" y="5629989"/>
            <a:ext cx="531852" cy="531852"/>
          </a:xfrm>
          <a:prstGeom prst="roundRect">
            <a:avLst>
              <a:gd name="adj" fmla="val 171928"/>
            </a:avLst>
          </a:prstGeom>
          <a:solidFill>
            <a:srgbClr val="A95B95"/>
          </a:solidFill>
          <a:ln/>
        </p:spPr>
      </p:sp>
      <p:sp>
        <p:nvSpPr>
          <p:cNvPr id="30" name="Text 28"/>
          <p:cNvSpPr/>
          <p:nvPr/>
        </p:nvSpPr>
        <p:spPr>
          <a:xfrm>
            <a:off x="4672548" y="5762982"/>
            <a:ext cx="21264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2531626" y="6339007"/>
            <a:ext cx="20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Delivery Coordination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2531626" y="6691432"/>
            <a:ext cx="4494728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Flexible fulfillment options including pickup locations, scheduled deliveries, and community distribution points.</a:t>
            </a:r>
            <a:endParaRPr lang="en-US" sz="1350" dirty="0"/>
          </a:p>
        </p:txBody>
      </p:sp>
      <p:sp>
        <p:nvSpPr>
          <p:cNvPr id="33" name="Shape 31"/>
          <p:cNvSpPr/>
          <p:nvPr/>
        </p:nvSpPr>
        <p:spPr>
          <a:xfrm>
            <a:off x="7403783" y="5895856"/>
            <a:ext cx="4895136" cy="1562933"/>
          </a:xfrm>
          <a:prstGeom prst="roundRect">
            <a:avLst>
              <a:gd name="adj" fmla="val 702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403783" y="5872996"/>
            <a:ext cx="4895136" cy="91440"/>
          </a:xfrm>
          <a:prstGeom prst="roundRect">
            <a:avLst>
              <a:gd name="adj" fmla="val 81431"/>
            </a:avLst>
          </a:prstGeom>
          <a:solidFill>
            <a:srgbClr val="A95B95"/>
          </a:solidFill>
          <a:ln/>
        </p:spPr>
      </p:sp>
      <p:sp>
        <p:nvSpPr>
          <p:cNvPr id="35" name="Shape 33"/>
          <p:cNvSpPr/>
          <p:nvPr/>
        </p:nvSpPr>
        <p:spPr>
          <a:xfrm>
            <a:off x="9585424" y="5629989"/>
            <a:ext cx="531852" cy="531852"/>
          </a:xfrm>
          <a:prstGeom prst="roundRect">
            <a:avLst>
              <a:gd name="adj" fmla="val 171928"/>
            </a:avLst>
          </a:prstGeom>
          <a:solidFill>
            <a:srgbClr val="A95B95"/>
          </a:solidFill>
          <a:ln/>
        </p:spPr>
      </p:sp>
      <p:sp>
        <p:nvSpPr>
          <p:cNvPr id="36" name="Text 34"/>
          <p:cNvSpPr/>
          <p:nvPr/>
        </p:nvSpPr>
        <p:spPr>
          <a:xfrm>
            <a:off x="9744968" y="5762982"/>
            <a:ext cx="21264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7603927" y="6339007"/>
            <a:ext cx="19833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Analytics Dashboard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7603927" y="6691432"/>
            <a:ext cx="4494848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Farmers track sales trends, popular products, and customer preferences to optimize their agricultural planning.</a:t>
            </a:r>
            <a:endParaRPr lang="en-US" sz="135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3153BD7-006E-2E02-B728-0134E7EC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029" y="7677583"/>
            <a:ext cx="1943371" cy="457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727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Prompt Light</vt:lpstr>
      <vt:lpstr>Mukta Light</vt:lpstr>
      <vt:lpstr>Arial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abbu saikiran</cp:lastModifiedBy>
  <cp:revision>2</cp:revision>
  <dcterms:created xsi:type="dcterms:W3CDTF">2026-01-09T16:00:59Z</dcterms:created>
  <dcterms:modified xsi:type="dcterms:W3CDTF">2026-01-09T16:06:53Z</dcterms:modified>
</cp:coreProperties>
</file>